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76" r:id="rId2"/>
    <p:sldId id="277" r:id="rId3"/>
    <p:sldId id="278" r:id="rId4"/>
    <p:sldId id="279" r:id="rId5"/>
    <p:sldId id="28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472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84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E77D42E-A77D-30E5-82A7-7678AD3F74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36CCDC6-9CE6-8224-023D-37E2B646C9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558E0D-821D-4C25-BF77-6358B783FE65}" type="datetimeFigureOut">
              <a:rPr lang="zh-CN" altLang="en-US" smtClean="0"/>
              <a:t>2024/11/5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CE561C-70E7-8191-2E6F-4AF1F047A6B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EB87C7C-79B4-0324-FFB2-3C0514CF8EA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39312-BDB7-4706-89BD-E50FC183AD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849028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411CF-9CE7-4E4E-B962-A2825B944823}" type="datetimeFigureOut">
              <a:rPr lang="zh-CN" altLang="en-US" smtClean="0"/>
              <a:t>2024/11/5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F6303-99BB-4A32-97C7-DAA20E73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9661871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156698F-DD6B-AF33-8CDD-FCCA4FFF0631}"/>
              </a:ext>
            </a:extLst>
          </p:cNvPr>
          <p:cNvSpPr/>
          <p:nvPr userDrawn="1"/>
        </p:nvSpPr>
        <p:spPr>
          <a:xfrm>
            <a:off x="330630" y="554070"/>
            <a:ext cx="11530739" cy="61988"/>
          </a:xfrm>
          <a:prstGeom prst="roundRect">
            <a:avLst/>
          </a:prstGeom>
          <a:solidFill>
            <a:srgbClr val="B7472A"/>
          </a:solidFill>
          <a:ln>
            <a:solidFill>
              <a:srgbClr val="B7472A"/>
            </a:solidFill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5">
            <a:extLst>
              <a:ext uri="{FF2B5EF4-FFF2-40B4-BE49-F238E27FC236}">
                <a16:creationId xmlns:a16="http://schemas.microsoft.com/office/drawing/2014/main" id="{C512F3E9-4D50-454A-CF18-A2F1255F1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06573" y="6614817"/>
            <a:ext cx="285427" cy="243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#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07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156698F-DD6B-AF33-8CDD-FCCA4FFF0631}"/>
              </a:ext>
            </a:extLst>
          </p:cNvPr>
          <p:cNvSpPr/>
          <p:nvPr userDrawn="1"/>
        </p:nvSpPr>
        <p:spPr>
          <a:xfrm>
            <a:off x="330630" y="554070"/>
            <a:ext cx="11530739" cy="61988"/>
          </a:xfrm>
          <a:prstGeom prst="roundRect">
            <a:avLst/>
          </a:prstGeom>
          <a:solidFill>
            <a:srgbClr val="B7472A"/>
          </a:solidFill>
          <a:ln>
            <a:solidFill>
              <a:srgbClr val="B7472A"/>
            </a:solidFill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灯片编号占位符 5">
            <a:extLst>
              <a:ext uri="{FF2B5EF4-FFF2-40B4-BE49-F238E27FC236}">
                <a16:creationId xmlns:a16="http://schemas.microsoft.com/office/drawing/2014/main" id="{DB6DDA73-0981-7045-32B4-DDE86F7892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06573" y="6614817"/>
            <a:ext cx="285427" cy="243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#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8585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6">
            <a:extLst>
              <a:ext uri="{FF2B5EF4-FFF2-40B4-BE49-F238E27FC236}">
                <a16:creationId xmlns:a16="http://schemas.microsoft.com/office/drawing/2014/main" id="{A1F73FE5-BFE9-67F7-0E3B-0FEA2AF04D37}"/>
              </a:ext>
            </a:extLst>
          </p:cNvPr>
          <p:cNvSpPr/>
          <p:nvPr userDrawn="1"/>
        </p:nvSpPr>
        <p:spPr>
          <a:xfrm>
            <a:off x="330630" y="554070"/>
            <a:ext cx="11530739" cy="61988"/>
          </a:xfrm>
          <a:prstGeom prst="roundRect">
            <a:avLst/>
          </a:prstGeom>
          <a:solidFill>
            <a:srgbClr val="B7472A"/>
          </a:solidFill>
          <a:ln>
            <a:solidFill>
              <a:srgbClr val="B7472A"/>
            </a:solidFill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044F8BB9-B91B-CAE7-67A5-89F2D4C89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06573" y="6614817"/>
            <a:ext cx="285427" cy="243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#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6142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67BC7-F35D-BA5F-4DD3-40F4D90E2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4674444-D80C-AC21-5681-954290F942DF}"/>
              </a:ext>
            </a:extLst>
          </p:cNvPr>
          <p:cNvSpPr txBox="1"/>
          <p:nvPr/>
        </p:nvSpPr>
        <p:spPr>
          <a:xfrm>
            <a:off x="4391580" y="2985126"/>
            <a:ext cx="42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4F242F-7862-68C9-A1A4-B484358EBAA0}"/>
              </a:ext>
            </a:extLst>
          </p:cNvPr>
          <p:cNvSpPr txBox="1"/>
          <p:nvPr/>
        </p:nvSpPr>
        <p:spPr>
          <a:xfrm>
            <a:off x="410045" y="125039"/>
            <a:ext cx="11071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Title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01FDC8F-D303-5930-7319-EFCCE0061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57" y="1190686"/>
            <a:ext cx="9369800" cy="432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082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400D7-25ED-6498-7232-02C19C4F4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79E269A-4497-5012-08BA-708772C59F8E}"/>
              </a:ext>
            </a:extLst>
          </p:cNvPr>
          <p:cNvSpPr txBox="1"/>
          <p:nvPr/>
        </p:nvSpPr>
        <p:spPr>
          <a:xfrm>
            <a:off x="4391580" y="2985126"/>
            <a:ext cx="42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61C64D8-CAF5-BED1-2925-823385EA0827}"/>
              </a:ext>
            </a:extLst>
          </p:cNvPr>
          <p:cNvSpPr txBox="1"/>
          <p:nvPr/>
        </p:nvSpPr>
        <p:spPr>
          <a:xfrm>
            <a:off x="410045" y="125039"/>
            <a:ext cx="11071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Title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1F7F509-5264-607A-15F7-47A8E893B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958" y="1314218"/>
            <a:ext cx="9363789" cy="452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180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BD084-5E6A-F173-68A5-D735A0D0C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314D6CC-28B4-BB87-F153-CA99220EABF8}"/>
              </a:ext>
            </a:extLst>
          </p:cNvPr>
          <p:cNvSpPr txBox="1"/>
          <p:nvPr/>
        </p:nvSpPr>
        <p:spPr>
          <a:xfrm>
            <a:off x="4391580" y="2985126"/>
            <a:ext cx="42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D0579CD-C9DA-946C-924D-16F4428E5B56}"/>
              </a:ext>
            </a:extLst>
          </p:cNvPr>
          <p:cNvSpPr txBox="1"/>
          <p:nvPr/>
        </p:nvSpPr>
        <p:spPr>
          <a:xfrm>
            <a:off x="410045" y="125039"/>
            <a:ext cx="11071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Title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E130098-58A4-120A-79CD-50338A119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045" y="1251402"/>
            <a:ext cx="9694428" cy="420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927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6C16BE-B504-A56B-E913-2E6C9A67F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EBEAA6-16C4-4C75-3B66-DDAD15D72B07}"/>
              </a:ext>
            </a:extLst>
          </p:cNvPr>
          <p:cNvSpPr txBox="1"/>
          <p:nvPr/>
        </p:nvSpPr>
        <p:spPr>
          <a:xfrm>
            <a:off x="4391580" y="2985126"/>
            <a:ext cx="42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96FD2F6-6365-1AEE-8E93-D1A1A3BF2F09}"/>
              </a:ext>
            </a:extLst>
          </p:cNvPr>
          <p:cNvSpPr txBox="1"/>
          <p:nvPr/>
        </p:nvSpPr>
        <p:spPr>
          <a:xfrm>
            <a:off x="410045" y="125039"/>
            <a:ext cx="11071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Title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5F7886C-9D31-98B7-D876-18B209135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57" y="1167203"/>
            <a:ext cx="9479352" cy="452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250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83DFC9-04DC-4E27-CF4D-2F3C8B247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ADBBFA5-8832-6568-0A76-0D0E364B88D0}"/>
              </a:ext>
            </a:extLst>
          </p:cNvPr>
          <p:cNvSpPr txBox="1"/>
          <p:nvPr/>
        </p:nvSpPr>
        <p:spPr>
          <a:xfrm>
            <a:off x="4391580" y="2985126"/>
            <a:ext cx="42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ABFACCC-750B-9A34-D4AD-D2D24C35E8BF}"/>
              </a:ext>
            </a:extLst>
          </p:cNvPr>
          <p:cNvSpPr txBox="1"/>
          <p:nvPr/>
        </p:nvSpPr>
        <p:spPr>
          <a:xfrm>
            <a:off x="410045" y="125039"/>
            <a:ext cx="11071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Title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0181DB4-E70A-2582-CE97-120C889A5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60" y="1168269"/>
            <a:ext cx="9071405" cy="437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510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11471</TotalTime>
  <Words>5</Words>
  <Application>Microsoft Office PowerPoint</Application>
  <PresentationFormat>宽屏</PresentationFormat>
  <Paragraphs>5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qiao wu</dc:creator>
  <cp:lastModifiedBy>qiao wu</cp:lastModifiedBy>
  <cp:revision>40</cp:revision>
  <dcterms:created xsi:type="dcterms:W3CDTF">2024-08-05T13:52:41Z</dcterms:created>
  <dcterms:modified xsi:type="dcterms:W3CDTF">2024-11-04T18:09:20Z</dcterms:modified>
</cp:coreProperties>
</file>

<file path=docProps/thumbnail.jpeg>
</file>